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2"/>
  </p:notesMasterIdLst>
  <p:sldIdLst>
    <p:sldId id="274" r:id="rId3"/>
    <p:sldId id="306" r:id="rId4"/>
    <p:sldId id="285" r:id="rId5"/>
    <p:sldId id="275" r:id="rId6"/>
    <p:sldId id="271" r:id="rId7"/>
    <p:sldId id="276" r:id="rId8"/>
    <p:sldId id="283" r:id="rId9"/>
    <p:sldId id="277" r:id="rId10"/>
    <p:sldId id="281" r:id="rId11"/>
    <p:sldId id="312" r:id="rId12"/>
    <p:sldId id="303" r:id="rId13"/>
    <p:sldId id="307" r:id="rId14"/>
    <p:sldId id="308" r:id="rId15"/>
    <p:sldId id="310" r:id="rId16"/>
    <p:sldId id="314" r:id="rId17"/>
    <p:sldId id="313" r:id="rId18"/>
    <p:sldId id="315" r:id="rId19"/>
    <p:sldId id="273" r:id="rId20"/>
    <p:sldId id="304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6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19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12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68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5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9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4729"/>
  </p:normalViewPr>
  <p:slideViewPr>
    <p:cSldViewPr>
      <p:cViewPr varScale="1">
        <p:scale>
          <a:sx n="138" d="100"/>
          <a:sy n="138" d="100"/>
        </p:scale>
        <p:origin x="936" y="114"/>
      </p:cViewPr>
      <p:guideLst>
        <p:guide orient="horz" pos="15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DD257-C1F9-4944-8869-02E7ED0A75DE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BAE48-D68A-4A5C-97F2-56EB89F9DCC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06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19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12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68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25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180DA490-5FB8-498A-9411-3B2086015FED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180DA490-5FB8-498A-9411-3B2086015FED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Giới</a:t>
            </a:r>
            <a:r>
              <a:rPr lang="en-US" baseline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38" y="1597852"/>
            <a:ext cx="7772401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pic" sz="quarter" idx="10"/>
          </p:nvPr>
        </p:nvSpPr>
        <p:spPr>
          <a:xfrm>
            <a:off x="629879" y="1457329"/>
            <a:ext cx="7884319" cy="305871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38" y="374074"/>
            <a:ext cx="6858001" cy="523118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38" y="917978"/>
            <a:ext cx="6858001" cy="280662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265" indent="0" algn="ctr">
              <a:buNone/>
              <a:defRPr sz="1500"/>
            </a:lvl2pPr>
            <a:lvl3pPr marL="685165" indent="0" algn="ctr">
              <a:buNone/>
              <a:defRPr sz="1400"/>
            </a:lvl3pPr>
            <a:lvl4pPr marL="1027430" indent="0" algn="ctr">
              <a:buNone/>
              <a:defRPr sz="1200"/>
            </a:lvl4pPr>
            <a:lvl5pPr marL="1370330" indent="0" algn="ctr">
              <a:buNone/>
              <a:defRPr sz="1200"/>
            </a:lvl5pPr>
            <a:lvl6pPr marL="1712595" indent="0" algn="ctr">
              <a:buNone/>
              <a:defRPr sz="1200"/>
            </a:lvl6pPr>
            <a:lvl7pPr marL="2054860" indent="0" algn="ctr">
              <a:buNone/>
              <a:defRPr sz="1200"/>
            </a:lvl7pPr>
            <a:lvl8pPr marL="2397760" indent="0" algn="ctr">
              <a:buNone/>
              <a:defRPr sz="1200"/>
            </a:lvl8pPr>
            <a:lvl9pPr marL="274002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23649" y="1546798"/>
            <a:ext cx="3251597" cy="3537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123649" y="1911945"/>
            <a:ext cx="3251597" cy="131964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913130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6/02/2025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913130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4" y="4767264"/>
            <a:ext cx="2057400" cy="273844"/>
          </a:xfrm>
        </p:spPr>
        <p:txBody>
          <a:bodyPr/>
          <a:lstStyle/>
          <a:p>
            <a:pPr defTabSz="913130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5638800" y="1058305"/>
            <a:ext cx="2875360" cy="3000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1" tIns="34268" rIns="68511" bIns="34268" rtlCol="0" anchor="ctr"/>
          <a:lstStyle/>
          <a:p>
            <a:pPr algn="ctr" defTabSz="91313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6/02/2025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857" y="374074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9857" y="917978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265" indent="0" algn="ctr">
              <a:buNone/>
              <a:defRPr sz="1500"/>
            </a:lvl2pPr>
            <a:lvl3pPr marL="685165" indent="0" algn="ctr">
              <a:buNone/>
              <a:defRPr sz="1400"/>
            </a:lvl3pPr>
            <a:lvl4pPr marL="1027430" indent="0" algn="ctr">
              <a:buNone/>
              <a:defRPr sz="1200"/>
            </a:lvl4pPr>
            <a:lvl5pPr marL="1370330" indent="0" algn="ctr">
              <a:buNone/>
              <a:defRPr sz="1200"/>
            </a:lvl5pPr>
            <a:lvl6pPr marL="1712595" indent="0" algn="ctr">
              <a:buNone/>
              <a:defRPr sz="1200"/>
            </a:lvl6pPr>
            <a:lvl7pPr marL="2054860" indent="0" algn="ctr">
              <a:buNone/>
              <a:defRPr sz="1200"/>
            </a:lvl7pPr>
            <a:lvl8pPr marL="2397760" indent="0" algn="ctr">
              <a:buNone/>
              <a:defRPr sz="1200"/>
            </a:lvl8pPr>
            <a:lvl9pPr marL="274002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63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28663" y="1868644"/>
            <a:ext cx="3942159" cy="65850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898572" y="1058305"/>
            <a:ext cx="1559378" cy="3000182"/>
          </a:xfrm>
          <a:custGeom>
            <a:avLst/>
            <a:gdLst>
              <a:gd name="connsiteX0" fmla="*/ 631977 w 1875971"/>
              <a:gd name="connsiteY0" fmla="*/ 0 h 3609293"/>
              <a:gd name="connsiteX1" fmla="*/ 1243994 w 1875971"/>
              <a:gd name="connsiteY1" fmla="*/ 0 h 3609293"/>
              <a:gd name="connsiteX2" fmla="*/ 1875971 w 1875971"/>
              <a:gd name="connsiteY2" fmla="*/ 631977 h 3609293"/>
              <a:gd name="connsiteX3" fmla="*/ 1875971 w 1875971"/>
              <a:gd name="connsiteY3" fmla="*/ 2977316 h 3609293"/>
              <a:gd name="connsiteX4" fmla="*/ 1243994 w 1875971"/>
              <a:gd name="connsiteY4" fmla="*/ 3609293 h 3609293"/>
              <a:gd name="connsiteX5" fmla="*/ 631977 w 1875971"/>
              <a:gd name="connsiteY5" fmla="*/ 3609293 h 3609293"/>
              <a:gd name="connsiteX6" fmla="*/ 0 w 1875971"/>
              <a:gd name="connsiteY6" fmla="*/ 2977316 h 3609293"/>
              <a:gd name="connsiteX7" fmla="*/ 0 w 1875971"/>
              <a:gd name="connsiteY7" fmla="*/ 631977 h 3609293"/>
              <a:gd name="connsiteX8" fmla="*/ 631977 w 1875971"/>
              <a:gd name="connsiteY8" fmla="*/ 0 h 360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971" h="3609293">
                <a:moveTo>
                  <a:pt x="631977" y="0"/>
                </a:moveTo>
                <a:lnTo>
                  <a:pt x="1243994" y="0"/>
                </a:lnTo>
                <a:cubicBezTo>
                  <a:pt x="1593025" y="0"/>
                  <a:pt x="1875971" y="282946"/>
                  <a:pt x="1875971" y="631977"/>
                </a:cubicBezTo>
                <a:lnTo>
                  <a:pt x="1875971" y="2977316"/>
                </a:lnTo>
                <a:cubicBezTo>
                  <a:pt x="1875971" y="3326347"/>
                  <a:pt x="1593025" y="3609293"/>
                  <a:pt x="1243994" y="3609293"/>
                </a:cubicBezTo>
                <a:lnTo>
                  <a:pt x="631977" y="3609293"/>
                </a:lnTo>
                <a:cubicBezTo>
                  <a:pt x="282946" y="3609293"/>
                  <a:pt x="0" y="3326347"/>
                  <a:pt x="0" y="2977316"/>
                </a:cubicBezTo>
                <a:lnTo>
                  <a:pt x="0" y="631977"/>
                </a:lnTo>
                <a:cubicBezTo>
                  <a:pt x="0" y="282946"/>
                  <a:pt x="282946" y="0"/>
                  <a:pt x="63197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AU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694741" y="1326729"/>
            <a:ext cx="1669427" cy="35361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694741" y="1691042"/>
            <a:ext cx="1669427" cy="216658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grpSp>
        <p:nvGrpSpPr>
          <p:cNvPr id="2" name="Group 11"/>
          <p:cNvGrpSpPr/>
          <p:nvPr userDrawn="1"/>
        </p:nvGrpSpPr>
        <p:grpSpPr>
          <a:xfrm>
            <a:off x="629845" y="2727319"/>
            <a:ext cx="347162" cy="347162"/>
            <a:chOff x="2018242" y="3429000"/>
            <a:chExt cx="462882" cy="462882"/>
          </a:xfrm>
        </p:grpSpPr>
        <p:sp>
          <p:nvSpPr>
            <p:cNvPr id="13" name="Rounded Rectangle 12"/>
            <p:cNvSpPr/>
            <p:nvPr/>
          </p:nvSpPr>
          <p:spPr>
            <a:xfrm>
              <a:off x="2018242" y="3429000"/>
              <a:ext cx="462882" cy="4628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3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Shape 546"/>
            <p:cNvSpPr/>
            <p:nvPr/>
          </p:nvSpPr>
          <p:spPr>
            <a:xfrm>
              <a:off x="2102354" y="3560952"/>
              <a:ext cx="299452" cy="19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913130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00" b="1">
                <a:solidFill>
                  <a:prstClr val="black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0" name="Group 23"/>
          <p:cNvGrpSpPr/>
          <p:nvPr userDrawn="1"/>
        </p:nvGrpSpPr>
        <p:grpSpPr>
          <a:xfrm>
            <a:off x="629845" y="3362326"/>
            <a:ext cx="347162" cy="347162"/>
            <a:chOff x="839788" y="4483100"/>
            <a:chExt cx="462882" cy="462882"/>
          </a:xfrm>
        </p:grpSpPr>
        <p:sp>
          <p:nvSpPr>
            <p:cNvPr id="25" name="Rounded Rectangle 24"/>
            <p:cNvSpPr/>
            <p:nvPr/>
          </p:nvSpPr>
          <p:spPr>
            <a:xfrm>
              <a:off x="839788" y="4483100"/>
              <a:ext cx="462882" cy="4628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3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Shape 1807"/>
            <p:cNvSpPr/>
            <p:nvPr/>
          </p:nvSpPr>
          <p:spPr>
            <a:xfrm>
              <a:off x="942806" y="4580036"/>
              <a:ext cx="253669" cy="259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91313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1" name="Group 26"/>
          <p:cNvGrpSpPr/>
          <p:nvPr userDrawn="1"/>
        </p:nvGrpSpPr>
        <p:grpSpPr>
          <a:xfrm>
            <a:off x="628651" y="4017766"/>
            <a:ext cx="347162" cy="347162"/>
            <a:chOff x="838200" y="5357020"/>
            <a:chExt cx="462882" cy="462882"/>
          </a:xfrm>
        </p:grpSpPr>
        <p:sp>
          <p:nvSpPr>
            <p:cNvPr id="28" name="Rounded Rectangle 27"/>
            <p:cNvSpPr/>
            <p:nvPr/>
          </p:nvSpPr>
          <p:spPr>
            <a:xfrm>
              <a:off x="838200" y="5357020"/>
              <a:ext cx="462882" cy="4628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3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290"/>
            <p:cNvSpPr>
              <a:spLocks noChangeAspect="1" noChangeArrowheads="1"/>
            </p:cNvSpPr>
            <p:nvPr/>
          </p:nvSpPr>
          <p:spPr bwMode="auto">
            <a:xfrm>
              <a:off x="935220" y="5493805"/>
              <a:ext cx="264095" cy="204551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 defTabSz="913130">
                <a:defRPr/>
              </a:pPr>
              <a:endParaRPr lang="en-US" dirty="0">
                <a:solidFill>
                  <a:prstClr val="black"/>
                </a:solidFill>
                <a:ea typeface="SimSun" panose="02010600030101010101" pitchFamily="2" charset="-122"/>
              </a:endParaRPr>
            </a:p>
          </p:txBody>
        </p:sp>
      </p:grpSp>
      <p:sp>
        <p:nvSpPr>
          <p:cNvPr id="32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1212616" y="2727320"/>
            <a:ext cx="1669427" cy="2481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212616" y="2954416"/>
            <a:ext cx="1669427" cy="3416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1212616" y="3361380"/>
            <a:ext cx="1669427" cy="2481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1216846" y="4010294"/>
            <a:ext cx="1665165" cy="2481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212616" y="3584920"/>
            <a:ext cx="1669427" cy="3416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1212616" y="4231555"/>
            <a:ext cx="1669427" cy="3416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6/02/2025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070879" y="1071570"/>
            <a:ext cx="3444478" cy="3444478"/>
          </a:xfrm>
          <a:custGeom>
            <a:avLst/>
            <a:gdLst>
              <a:gd name="connsiteX0" fmla="*/ 0 w 4076700"/>
              <a:gd name="connsiteY0" fmla="*/ 0 h 4076700"/>
              <a:gd name="connsiteX1" fmla="*/ 2038350 w 4076700"/>
              <a:gd name="connsiteY1" fmla="*/ 0 h 4076700"/>
              <a:gd name="connsiteX2" fmla="*/ 4076700 w 4076700"/>
              <a:gd name="connsiteY2" fmla="*/ 2038350 h 4076700"/>
              <a:gd name="connsiteX3" fmla="*/ 2038350 w 4076700"/>
              <a:gd name="connsiteY3" fmla="*/ 4076700 h 4076700"/>
              <a:gd name="connsiteX4" fmla="*/ 0 w 4076700"/>
              <a:gd name="connsiteY4" fmla="*/ 203835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4076700">
                <a:moveTo>
                  <a:pt x="0" y="0"/>
                </a:moveTo>
                <a:lnTo>
                  <a:pt x="2038350" y="0"/>
                </a:lnTo>
                <a:cubicBezTo>
                  <a:pt x="3164100" y="0"/>
                  <a:pt x="4076700" y="912600"/>
                  <a:pt x="4076700" y="2038350"/>
                </a:cubicBezTo>
                <a:cubicBezTo>
                  <a:pt x="4076700" y="3164100"/>
                  <a:pt x="3164100" y="4076700"/>
                  <a:pt x="2038350" y="4076700"/>
                </a:cubicBezTo>
                <a:cubicBezTo>
                  <a:pt x="912600" y="4076700"/>
                  <a:pt x="0" y="3164100"/>
                  <a:pt x="0" y="2038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29857" y="374074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29857" y="917978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265" indent="0" algn="ctr">
              <a:buNone/>
              <a:defRPr sz="1500"/>
            </a:lvl2pPr>
            <a:lvl3pPr marL="685165" indent="0" algn="ctr">
              <a:buNone/>
              <a:defRPr sz="1400"/>
            </a:lvl3pPr>
            <a:lvl4pPr marL="1027430" indent="0" algn="ctr">
              <a:buNone/>
              <a:defRPr sz="1200"/>
            </a:lvl4pPr>
            <a:lvl5pPr marL="1370330" indent="0" algn="ctr">
              <a:buNone/>
              <a:defRPr sz="1200"/>
            </a:lvl5pPr>
            <a:lvl6pPr marL="1712595" indent="0" algn="ctr">
              <a:buNone/>
              <a:defRPr sz="1200"/>
            </a:lvl6pPr>
            <a:lvl7pPr marL="2054860" indent="0" algn="ctr">
              <a:buNone/>
              <a:defRPr sz="1200"/>
            </a:lvl7pPr>
            <a:lvl8pPr marL="2397760" indent="0" algn="ctr">
              <a:buNone/>
              <a:defRPr sz="1200"/>
            </a:lvl8pPr>
            <a:lvl9pPr marL="274002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63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28663" y="1868649"/>
            <a:ext cx="3942159" cy="70310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grpSp>
        <p:nvGrpSpPr>
          <p:cNvPr id="2" name="Group 18"/>
          <p:cNvGrpSpPr/>
          <p:nvPr userDrawn="1"/>
        </p:nvGrpSpPr>
        <p:grpSpPr>
          <a:xfrm>
            <a:off x="711562" y="2774290"/>
            <a:ext cx="439340" cy="439340"/>
            <a:chOff x="948740" y="3699046"/>
            <a:chExt cx="585787" cy="585787"/>
          </a:xfrm>
        </p:grpSpPr>
        <p:sp>
          <p:nvSpPr>
            <p:cNvPr id="20" name="Oval 19"/>
            <p:cNvSpPr/>
            <p:nvPr/>
          </p:nvSpPr>
          <p:spPr>
            <a:xfrm flipH="1">
              <a:off x="948740" y="3699046"/>
              <a:ext cx="585787" cy="585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3130">
                <a:defRPr/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Shape 731"/>
            <p:cNvSpPr/>
            <p:nvPr/>
          </p:nvSpPr>
          <p:spPr>
            <a:xfrm>
              <a:off x="1132056" y="3859862"/>
              <a:ext cx="219154" cy="27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913130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00" b="1">
                <a:solidFill>
                  <a:prstClr val="black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6" name="Group 21"/>
          <p:cNvGrpSpPr/>
          <p:nvPr userDrawn="1"/>
        </p:nvGrpSpPr>
        <p:grpSpPr>
          <a:xfrm>
            <a:off x="2671543" y="2783209"/>
            <a:ext cx="439340" cy="439340"/>
            <a:chOff x="3562057" y="3710939"/>
            <a:chExt cx="585787" cy="585787"/>
          </a:xfrm>
        </p:grpSpPr>
        <p:sp>
          <p:nvSpPr>
            <p:cNvPr id="23" name="Oval 22"/>
            <p:cNvSpPr/>
            <p:nvPr/>
          </p:nvSpPr>
          <p:spPr>
            <a:xfrm flipH="1">
              <a:off x="3562057" y="3710939"/>
              <a:ext cx="585787" cy="585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3130">
                <a:defRPr/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4" name="Shape 1807"/>
            <p:cNvSpPr/>
            <p:nvPr/>
          </p:nvSpPr>
          <p:spPr>
            <a:xfrm>
              <a:off x="3703279" y="3867823"/>
              <a:ext cx="276905" cy="28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91313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7" name="Group 24"/>
          <p:cNvGrpSpPr/>
          <p:nvPr userDrawn="1"/>
        </p:nvGrpSpPr>
        <p:grpSpPr>
          <a:xfrm>
            <a:off x="711562" y="3724453"/>
            <a:ext cx="439340" cy="439340"/>
            <a:chOff x="948740" y="4965929"/>
            <a:chExt cx="585787" cy="585787"/>
          </a:xfrm>
        </p:grpSpPr>
        <p:sp>
          <p:nvSpPr>
            <p:cNvPr id="26" name="Oval 25"/>
            <p:cNvSpPr/>
            <p:nvPr/>
          </p:nvSpPr>
          <p:spPr>
            <a:xfrm flipH="1">
              <a:off x="948740" y="4965929"/>
              <a:ext cx="585787" cy="585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3130">
                <a:defRPr/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7" name="Shape 988"/>
            <p:cNvSpPr/>
            <p:nvPr/>
          </p:nvSpPr>
          <p:spPr>
            <a:xfrm>
              <a:off x="1087036" y="5120858"/>
              <a:ext cx="309194" cy="27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913130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00" b="1">
                <a:solidFill>
                  <a:prstClr val="black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8" name="Group 27"/>
          <p:cNvGrpSpPr/>
          <p:nvPr userDrawn="1"/>
        </p:nvGrpSpPr>
        <p:grpSpPr>
          <a:xfrm>
            <a:off x="2671543" y="3733372"/>
            <a:ext cx="439340" cy="439340"/>
            <a:chOff x="3562057" y="4977822"/>
            <a:chExt cx="585787" cy="585787"/>
          </a:xfrm>
        </p:grpSpPr>
        <p:sp>
          <p:nvSpPr>
            <p:cNvPr id="29" name="Oval 28"/>
            <p:cNvSpPr/>
            <p:nvPr/>
          </p:nvSpPr>
          <p:spPr>
            <a:xfrm flipH="1">
              <a:off x="3562057" y="4977822"/>
              <a:ext cx="585787" cy="5857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3130">
                <a:defRPr/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3710957" y="5110120"/>
              <a:ext cx="298592" cy="296522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313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56842" y="2829940"/>
            <a:ext cx="1158083" cy="636326"/>
          </a:xfrm>
        </p:spPr>
        <p:txBody>
          <a:bodyPr>
            <a:normAutofit/>
          </a:bodyPr>
          <a:lstStyle>
            <a:lvl1pPr marL="0" marR="0" indent="0" algn="l" defTabSz="6851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56842" y="3742660"/>
            <a:ext cx="1158083" cy="636326"/>
          </a:xfrm>
        </p:spPr>
        <p:txBody>
          <a:bodyPr>
            <a:normAutofit/>
          </a:bodyPr>
          <a:lstStyle>
            <a:lvl1pPr marL="0" marR="0" indent="0" algn="l" defTabSz="6851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240337" y="2829940"/>
            <a:ext cx="1158083" cy="636326"/>
          </a:xfrm>
        </p:spPr>
        <p:txBody>
          <a:bodyPr>
            <a:normAutofit/>
          </a:bodyPr>
          <a:lstStyle>
            <a:lvl1pPr marL="0" marR="0" indent="0" algn="l" defTabSz="6851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232249" y="3733372"/>
            <a:ext cx="1158083" cy="636326"/>
          </a:xfrm>
        </p:spPr>
        <p:txBody>
          <a:bodyPr>
            <a:normAutofit/>
          </a:bodyPr>
          <a:lstStyle>
            <a:lvl1pPr marL="0" marR="0" indent="0" algn="l" defTabSz="6851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1"/>
            <a:ext cx="539591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1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80"/>
            <a:ext cx="2735262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80"/>
            <a:ext cx="80581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283" tIns="45642" rIns="91283" bIns="45642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987576"/>
            <a:ext cx="6912768" cy="460648"/>
          </a:xfrm>
          <a:prstGeom prst="rect">
            <a:avLst/>
          </a:prstGeom>
        </p:spPr>
        <p:txBody>
          <a:bodyPr lIns="91283" tIns="45642" rIns="91283" bIns="45642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289" tIns="45642" rIns="91283" bIns="45642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36" y="3305176"/>
            <a:ext cx="7772401" cy="102155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36" y="2180036"/>
            <a:ext cx="7772401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4" y="900113"/>
            <a:ext cx="4038600" cy="25467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67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6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025" indent="0">
              <a:buNone/>
              <a:defRPr sz="1600" b="1"/>
            </a:lvl7pPr>
            <a:lvl8pPr marL="3196590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6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025" indent="0">
              <a:buNone/>
              <a:defRPr sz="1600" b="1"/>
            </a:lvl7pPr>
            <a:lvl8pPr marL="3196590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6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87529" y="268206"/>
            <a:ext cx="1985056" cy="346222"/>
          </a:xfrm>
          <a:prstGeom prst="rect">
            <a:avLst/>
          </a:prstGeom>
          <a:noFill/>
        </p:spPr>
        <p:txBody>
          <a:bodyPr wrap="none" lIns="68529" tIns="34277" rIns="68529" bIns="34277" rtlCol="0">
            <a:spAutoFit/>
          </a:bodyPr>
          <a:lstStyle/>
          <a:p>
            <a:pPr defTabSz="913130"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38" y="374074"/>
            <a:ext cx="6858001" cy="523118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38" y="917978"/>
            <a:ext cx="6858001" cy="280662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265" indent="0" algn="ctr">
              <a:buNone/>
              <a:defRPr sz="1500"/>
            </a:lvl2pPr>
            <a:lvl3pPr marL="685165" indent="0" algn="ctr">
              <a:buNone/>
              <a:defRPr sz="1400"/>
            </a:lvl3pPr>
            <a:lvl4pPr marL="1027430" indent="0" algn="ctr">
              <a:buNone/>
              <a:defRPr sz="1200"/>
            </a:lvl4pPr>
            <a:lvl5pPr marL="1370330" indent="0" algn="ctr">
              <a:buNone/>
              <a:defRPr sz="1200"/>
            </a:lvl5pPr>
            <a:lvl6pPr marL="1712595" indent="0" algn="ctr">
              <a:buNone/>
              <a:defRPr sz="1200"/>
            </a:lvl6pPr>
            <a:lvl7pPr marL="2054860" indent="0" algn="ctr">
              <a:buNone/>
              <a:defRPr sz="1200"/>
            </a:lvl7pPr>
            <a:lvl8pPr marL="2397760" indent="0" algn="ctr">
              <a:buNone/>
              <a:defRPr sz="1200"/>
            </a:lvl8pPr>
            <a:lvl9pPr marL="274002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63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63" y="1868675"/>
            <a:ext cx="3942159" cy="131964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55" y="3287317"/>
            <a:ext cx="3940969" cy="370284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55" y="3657634"/>
            <a:ext cx="3940969" cy="370285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57" y="4027885"/>
            <a:ext cx="3942159" cy="27027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pPr defTabSz="913130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6/02/2025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pPr defTabSz="913130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4" y="4767264"/>
            <a:ext cx="2057400" cy="273844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pPr defTabSz="913130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73" y="1503789"/>
            <a:ext cx="3251597" cy="3536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73" y="1868093"/>
            <a:ext cx="3251597" cy="70365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96"/>
            <a:ext cx="2133600" cy="273845"/>
          </a:xfrm>
          <a:prstGeom prst="rect">
            <a:avLst/>
          </a:prstGeom>
        </p:spPr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4767296"/>
            <a:ext cx="2895600" cy="273845"/>
          </a:xfrm>
          <a:prstGeom prst="rect">
            <a:avLst/>
          </a:prstGeom>
        </p:spPr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41" y="4786655"/>
            <a:ext cx="410853" cy="273845"/>
          </a:xfrm>
          <a:prstGeom prst="rect">
            <a:avLst/>
          </a:prstGeom>
        </p:spPr>
        <p:txBody>
          <a:bodyPr/>
          <a:lstStyle/>
          <a:p>
            <a:pPr defTabSz="913130"/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68529" tIns="34277" rIns="68529" bIns="3427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4"/>
            <a:ext cx="8229600" cy="3394472"/>
          </a:xfrm>
          <a:prstGeom prst="rect">
            <a:avLst/>
          </a:prstGeom>
        </p:spPr>
        <p:txBody>
          <a:bodyPr vert="horz" lIns="68529" tIns="34277" rIns="68529" bIns="3427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29" tIns="34277" rIns="68529" bIns="3427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68529" tIns="34277" rIns="68529" bIns="3427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29" tIns="34277" rIns="68529" bIns="3427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0598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938118"/>
            <a:ext cx="9144000" cy="20598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3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5" indent="-3422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2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9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5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11" Type="http://schemas.openxmlformats.org/officeDocument/2006/relationships/audio" Target="../media/audio1.wav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6" Type="http://schemas.openxmlformats.org/officeDocument/2006/relationships/audio" Target="../media/audio1.wav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6" Type="http://schemas.microsoft.com/office/2007/relationships/hdphoto" Target="../media/hdphoto5.wdp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6" Type="http://schemas.microsoft.com/office/2007/relationships/hdphoto" Target="../media/hdphoto6.wdp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8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5.jpeg"/><Relationship Id="rId10" Type="http://schemas.openxmlformats.org/officeDocument/2006/relationships/image" Target="../media/image16.jpeg"/><Relationship Id="rId4" Type="http://schemas.openxmlformats.org/officeDocument/2006/relationships/image" Target="../media/image4.jpe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9.xml"/><Relationship Id="rId6" Type="http://schemas.openxmlformats.org/officeDocument/2006/relationships/audio" Target="../media/audio1.wav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microsoft.com/office/2007/relationships/hdphoto" Target="../media/hdphoto9.wdp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0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6" Type="http://schemas.openxmlformats.org/officeDocument/2006/relationships/audio" Target="../media/audio1.wav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9" y="-19732"/>
            <a:ext cx="9141179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 rotWithShape="1">
          <a:blip r:embed="rId6" cstate="print"/>
          <a:srcRect l="30502" t="36990"/>
          <a:stretch>
            <a:fillRect/>
          </a:stretch>
        </p:blipFill>
        <p:spPr bwMode="auto">
          <a:xfrm>
            <a:off x="2743200" y="3028950"/>
            <a:ext cx="6459448" cy="21631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10801" y="438150"/>
            <a:ext cx="71223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BÌNH THẠNH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522553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          LỚP: MỘT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1 		       TIẾT : 1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LỚP 1 CỦA EM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2">
        <p:random/>
        <p:sndAc>
          <p:stSnd>
            <p:snd r:embed="rId4" name="chimes.wav"/>
          </p:stSnd>
        </p:sndAc>
      </p:transition>
    </mc:Choice>
    <mc:Fallback xmlns="">
      <p:transition spd="slow" advTm="18682">
        <p:random/>
        <p:sndAc>
          <p:stSnd>
            <p:snd r:embed="rId7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" y="371475"/>
            <a:ext cx="3666490" cy="477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70" y="452755"/>
            <a:ext cx="3666490" cy="4574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1716" flipV="1">
            <a:off x="4208149" y="743869"/>
            <a:ext cx="820132" cy="820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1716" flipV="1">
            <a:off x="4155820" y="2436498"/>
            <a:ext cx="820132" cy="8201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H="1">
            <a:off x="7772400" y="4665292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8001000" y="3790951"/>
            <a:ext cx="1143000" cy="762000"/>
          </a:xfrm>
          <a:prstGeom prst="wedgeEllipseCallout">
            <a:avLst>
              <a:gd name="adj1" fmla="val 57846"/>
              <a:gd name="adj2" fmla="val 62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17700" y="-190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9">
        <p:sndAc>
          <p:stSnd>
            <p:snd r:embed="rId3" name="chimes.wav"/>
          </p:stSnd>
        </p:sndAc>
      </p:transition>
    </mc:Choice>
    <mc:Fallback xmlns="">
      <p:transition spd="slow" advTm="25689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Hộp Bút DOREMON Thiên Long PCA/011 – Nhà Sách Hương Huyề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1"/>
          <a:stretch>
            <a:fillRect/>
          </a:stretch>
        </p:blipFill>
        <p:spPr bwMode="auto">
          <a:xfrm>
            <a:off x="6564845" y="2678602"/>
            <a:ext cx="2579155" cy="1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hấn viết bả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518915"/>
            <a:ext cx="1995131" cy="16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àng Chất Lượng Cao] Bông lau bảng,xóa bảng,Giẻ lau bảng Cầm tay chắc chắn  -dc3912 | Shopee Việt Na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9" b="21958"/>
          <a:stretch>
            <a:fillRect/>
          </a:stretch>
        </p:blipFill>
        <p:spPr bwMode="auto">
          <a:xfrm>
            <a:off x="6950310" y="1018045"/>
            <a:ext cx="1135261" cy="6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Bút chì gỗ 2B TL GP 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67" y="2580404"/>
            <a:ext cx="2617133" cy="18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3" y="509512"/>
            <a:ext cx="3833286" cy="3833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29" y="3259757"/>
            <a:ext cx="1135261" cy="1135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025">
            <a:off x="-145445" y="1260479"/>
            <a:ext cx="1216833" cy="1216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78">
            <a:off x="2511322" y="3078922"/>
            <a:ext cx="1216833" cy="12168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7700" y="-190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73">
        <p:sndAc>
          <p:stSnd>
            <p:snd r:embed="rId3" name="chimes.wav"/>
          </p:stSnd>
        </p:sndAc>
      </p:transition>
    </mc:Choice>
    <mc:Fallback xmlns="">
      <p:transition spd="slow" advTm="49073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844" r="12195" b="48375"/>
          <a:stretch>
            <a:fillRect/>
          </a:stretch>
        </p:blipFill>
        <p:spPr>
          <a:xfrm>
            <a:off x="132080" y="1276350"/>
            <a:ext cx="443992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51219" r="12195"/>
          <a:stretch>
            <a:fillRect/>
          </a:stretch>
        </p:blipFill>
        <p:spPr>
          <a:xfrm>
            <a:off x="4648200" y="1276350"/>
            <a:ext cx="443992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7700" y="1333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0">
        <p:sndAc>
          <p:stSnd>
            <p:snd r:embed="rId3" name="chimes.wav"/>
          </p:stSnd>
        </p:sndAc>
      </p:transition>
    </mc:Choice>
    <mc:Fallback xmlns="">
      <p:transition spd="slow" advTm="13530">
        <p:sndAc>
          <p:stSnd>
            <p:snd r:embed="rId5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3900"/>
            <a:ext cx="43434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63" y="719912"/>
            <a:ext cx="3909237" cy="3909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7700" y="2095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9">
        <p:sndAc>
          <p:stSnd>
            <p:snd r:embed="rId3" name="chimes.wav"/>
          </p:stSnd>
        </p:sndAc>
      </p:transition>
    </mc:Choice>
    <mc:Fallback xmlns="">
      <p:transition spd="slow" advTm="10389">
        <p:sndAc>
          <p:stSnd>
            <p:snd r:embed="rId6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844" r="12195" b="48375"/>
          <a:stretch>
            <a:fillRect/>
          </a:stretch>
        </p:blipFill>
        <p:spPr>
          <a:xfrm>
            <a:off x="603470" y="1664576"/>
            <a:ext cx="3545490" cy="2312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97" y="1670926"/>
            <a:ext cx="2146300" cy="23622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917700" y="2095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>
        <p:sndAc>
          <p:stSnd>
            <p:snd r:embed="rId3" name="chimes.wav"/>
          </p:stSnd>
        </p:sndAc>
      </p:transition>
    </mc:Choice>
    <mc:Fallback xmlns="">
      <p:transition spd="slow" advTm="29555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844" r="12195" b="48375"/>
          <a:stretch>
            <a:fillRect/>
          </a:stretch>
        </p:blipFill>
        <p:spPr>
          <a:xfrm>
            <a:off x="603470" y="140576"/>
            <a:ext cx="3545490" cy="2312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77" y="2690649"/>
            <a:ext cx="3150476" cy="228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89834" y="2213910"/>
            <a:ext cx="2092427" cy="3366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97" y="146926"/>
            <a:ext cx="2146300" cy="236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9724">
            <a:off x="458226" y="2986440"/>
            <a:ext cx="932637" cy="9326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9724">
            <a:off x="365854" y="3980727"/>
            <a:ext cx="932637" cy="9326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9724">
            <a:off x="1868696" y="4524781"/>
            <a:ext cx="932637" cy="9326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9724">
            <a:off x="1627095" y="4063529"/>
            <a:ext cx="932637" cy="9326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9724">
            <a:off x="2336539" y="3324439"/>
            <a:ext cx="932637" cy="9326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36">
        <p:sndAc>
          <p:stSnd>
            <p:snd r:embed="rId3" name="chimes.wav"/>
          </p:stSnd>
        </p:sndAc>
      </p:transition>
    </mc:Choice>
    <mc:Fallback xmlns="">
      <p:transition spd="slow" advTm="34536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0618 L 0.06598 -0.029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1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844" r="12195" b="48375"/>
          <a:stretch>
            <a:fillRect/>
          </a:stretch>
        </p:blipFill>
        <p:spPr>
          <a:xfrm>
            <a:off x="132080" y="1428750"/>
            <a:ext cx="443992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51219" r="12195"/>
          <a:stretch>
            <a:fillRect/>
          </a:stretch>
        </p:blipFill>
        <p:spPr>
          <a:xfrm>
            <a:off x="4648200" y="1428750"/>
            <a:ext cx="443992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7700" y="2095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4">
        <p:sndAc>
          <p:stSnd>
            <p:snd r:embed="rId3" name="chimes.wav"/>
          </p:stSnd>
        </p:sndAc>
      </p:transition>
    </mc:Choice>
    <mc:Fallback xmlns="">
      <p:transition spd="slow" advTm="11074">
        <p:sndAc>
          <p:stSnd>
            <p:snd r:embed="rId5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6" y="84305"/>
            <a:ext cx="1570054" cy="2132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4181"/>
            <a:ext cx="1619427" cy="2132903"/>
          </a:xfrm>
          <a:prstGeom prst="rect">
            <a:avLst/>
          </a:prstGeom>
        </p:spPr>
      </p:pic>
      <p:pic>
        <p:nvPicPr>
          <p:cNvPr id="4" name="Picture 18" descr="Hộp Bút DOREMON Thiên Long PCA/011 – Nhà Sách Hương Huyề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1"/>
          <a:stretch>
            <a:fillRect/>
          </a:stretch>
        </p:blipFill>
        <p:spPr bwMode="auto">
          <a:xfrm>
            <a:off x="6022675" y="1721808"/>
            <a:ext cx="2579155" cy="1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hấn viết bả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4031"/>
            <a:ext cx="1995131" cy="16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àng Chất Lượng Cao] Bông lau bảng,xóa bảng,Giẻ lau bảng Cầm tay chắc chắn  -dc3912 | Shopee Việt Na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9" b="21958"/>
          <a:stretch>
            <a:fillRect/>
          </a:stretch>
        </p:blipFill>
        <p:spPr bwMode="auto">
          <a:xfrm>
            <a:off x="5997214" y="703161"/>
            <a:ext cx="1135261" cy="6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Bút chì gỗ 2B TL GP 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33" y="1735879"/>
            <a:ext cx="2143690" cy="148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r="12802" b="48963"/>
          <a:stretch>
            <a:fillRect/>
          </a:stretch>
        </p:blipFill>
        <p:spPr>
          <a:xfrm>
            <a:off x="503817" y="2825144"/>
            <a:ext cx="2869267" cy="1956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0412"/>
            <a:ext cx="1135261" cy="1135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844" r="12195" b="48375"/>
          <a:stretch>
            <a:fillRect/>
          </a:stretch>
        </p:blipFill>
        <p:spPr>
          <a:xfrm>
            <a:off x="3878986" y="3283877"/>
            <a:ext cx="2143689" cy="1398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51219" r="12195"/>
          <a:stretch>
            <a:fillRect/>
          </a:stretch>
        </p:blipFill>
        <p:spPr>
          <a:xfrm>
            <a:off x="6496494" y="3290294"/>
            <a:ext cx="2143689" cy="13980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18">
        <p:sndAc>
          <p:stSnd>
            <p:snd r:embed="rId3" name="chimes.wav"/>
          </p:stSnd>
        </p:sndAc>
      </p:transition>
    </mc:Choice>
    <mc:Fallback xmlns="">
      <p:transition spd="slow" advTm="29418">
        <p:sndAc>
          <p:stSnd>
            <p:snd r:embed="rId13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"/>
            <a:ext cx="8458200" cy="51140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7700" y="-952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7">
        <p:sndAc>
          <p:stSnd>
            <p:snd r:embed="rId3" name="chimes.wav"/>
          </p:stSnd>
        </p:sndAc>
      </p:transition>
    </mc:Choice>
    <mc:Fallback xmlns="">
      <p:transition spd="slow" advTm="23487">
        <p:sndAc>
          <p:stSnd>
            <p:snd r:embed="rId6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" y="-19732"/>
            <a:ext cx="9141179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>
            <a:fillRect/>
          </a:stretch>
        </p:blipFill>
        <p:spPr>
          <a:xfrm>
            <a:off x="2686050" y="1943100"/>
            <a:ext cx="3543300" cy="3029080"/>
          </a:xfrm>
          <a:prstGeom prst="rect">
            <a:avLst/>
          </a:prstGeom>
        </p:spPr>
      </p:pic>
      <p:pic>
        <p:nvPicPr>
          <p:cNvPr id="5" name="图片 28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314"/>
            <a:ext cx="3291724" cy="1882866"/>
          </a:xfrm>
          <a:prstGeom prst="rect">
            <a:avLst/>
          </a:prstGeom>
        </p:spPr>
      </p:pic>
      <p:pic>
        <p:nvPicPr>
          <p:cNvPr id="6" name="图片 28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54" y="3258149"/>
            <a:ext cx="3291724" cy="1882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581150"/>
            <a:ext cx="8886343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oper Black" panose="0208090404030B020404" pitchFamily="18" charset="77"/>
                <a:ea typeface="STHupo" panose="02010800040101010101" pitchFamily="2" charset="-122"/>
              </a:rPr>
              <a:t>Chúc các con chăm ngoan học giỏi !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0">
        <p:sndAc>
          <p:stSnd>
            <p:snd r:embed="rId3" name="chimes.wav"/>
          </p:stSnd>
        </p:sndAc>
      </p:transition>
    </mc:Choice>
    <mc:Fallback xmlns="">
      <p:transition spd="slow" advTm="9840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9" y="-19732"/>
            <a:ext cx="9141179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2772360" y="16259"/>
            <a:ext cx="6370234" cy="51466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37272" y="1423560"/>
            <a:ext cx="6647594" cy="1454218"/>
          </a:xfrm>
          <a:prstGeom prst="rect">
            <a:avLst/>
          </a:prstGeom>
          <a:noFill/>
        </p:spPr>
        <p:txBody>
          <a:bodyPr wrap="square" lIns="68528" tIns="34277" rIns="68528" bIns="34277">
            <a:spAutoFit/>
          </a:bodyPr>
          <a:lstStyle/>
          <a:p>
            <a:pPr algn="ctr" defTabSz="513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2">
        <p:random/>
        <p:sndAc>
          <p:stSnd>
            <p:snd r:embed="rId4" name="chimes.wav"/>
          </p:stSnd>
        </p:sndAc>
      </p:transition>
    </mc:Choice>
    <mc:Fallback xmlns="">
      <p:transition spd="slow" advTm="5952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171" y="841172"/>
            <a:ext cx="6216829" cy="218777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</a:pPr>
            <a:r>
              <a:rPr lang="en-US" sz="6600" b="1" dirty="0" err="1">
                <a:solidFill>
                  <a:srgbClr val="00B0F0"/>
                </a:solidFill>
                <a:ea typeface="Ayuthaya" pitchFamily="2" charset="-34"/>
                <a:cs typeface="Ayuthaya" pitchFamily="2" charset="-34"/>
              </a:rPr>
              <a:t>Bài</a:t>
            </a:r>
            <a:r>
              <a:rPr lang="en-US" sz="6600" b="1" dirty="0">
                <a:solidFill>
                  <a:srgbClr val="00B0F0"/>
                </a:solidFill>
                <a:ea typeface="Ayuthaya" pitchFamily="2" charset="-34"/>
                <a:cs typeface="Ayuthaya" pitchFamily="2" charset="-34"/>
              </a:rPr>
              <a:t> 1:</a:t>
            </a:r>
          </a:p>
          <a:p>
            <a:pPr algn="ctr" defTabSz="685800">
              <a:spcBef>
                <a:spcPts val="450"/>
              </a:spcBef>
            </a:pPr>
            <a:r>
              <a:rPr lang="en-US" sz="6600" b="1" dirty="0">
                <a:solidFill>
                  <a:srgbClr val="FF0066"/>
                </a:solidFill>
                <a:ea typeface="Ayuthaya" pitchFamily="2" charset="-34"/>
                <a:cs typeface="Ayuthaya" pitchFamily="2" charset="-34"/>
              </a:rPr>
              <a:t>LỚP 1 CỦA EM</a:t>
            </a:r>
            <a:endParaRPr lang="en-US" sz="6600" b="1" dirty="0">
              <a:solidFill>
                <a:srgbClr val="0070C0"/>
              </a:solidFill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917700" y="2095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hai, ngày 5 tháng 9 năm 2022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25">
        <p:sndAc>
          <p:stSnd>
            <p:snd r:embed="rId3" name="chimes.wav"/>
          </p:stSnd>
        </p:sndAc>
      </p:transition>
    </mc:Choice>
    <mc:Fallback xmlns="">
      <p:transition spd="slow" advTm="19225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3923" y="1323149"/>
            <a:ext cx="6216829" cy="2372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</a:pPr>
            <a:r>
              <a:rPr lang="en-US" sz="72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Đồ</a:t>
            </a:r>
            <a:r>
              <a:rPr lang="en-US" sz="7200" dirty="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dùng</a:t>
            </a:r>
            <a:r>
              <a:rPr lang="en-US" sz="7200" dirty="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</a:p>
          <a:p>
            <a:pPr algn="ctr" defTabSz="685800">
              <a:spcBef>
                <a:spcPts val="450"/>
              </a:spcBef>
            </a:pPr>
            <a:r>
              <a:rPr lang="en-US" sz="72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học</a:t>
            </a:r>
            <a:r>
              <a:rPr lang="en-US" sz="7200" dirty="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Toán</a:t>
            </a:r>
            <a:endParaRPr lang="en-US" sz="7200" dirty="0">
              <a:solidFill>
                <a:srgbClr val="00B050"/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917700" y="2095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0">
        <p:sndAc>
          <p:stSnd>
            <p:snd r:embed="rId3" name="chimes.wav"/>
          </p:stSnd>
        </p:sndAc>
      </p:transition>
    </mc:Choice>
    <mc:Fallback xmlns="">
      <p:transition spd="slow" advTm="14290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4533900"/>
            <a:ext cx="27804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9914" y="4615992"/>
            <a:ext cx="27804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VBT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6" y="302315"/>
            <a:ext cx="3094054" cy="4203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49" y="435665"/>
            <a:ext cx="3191351" cy="4310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025">
            <a:off x="-162475" y="2758628"/>
            <a:ext cx="2524586" cy="25245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7700" y="571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4">
        <p:sndAc>
          <p:stSnd>
            <p:snd r:embed="rId4" name="chimes.wav"/>
          </p:stSnd>
        </p:sndAc>
      </p:transition>
    </mc:Choice>
    <mc:Fallback xmlns="">
      <p:transition spd="slow" advTm="22584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0.02932 L 0.46146 0.02932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1428750"/>
            <a:ext cx="8153400" cy="2372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</a:pPr>
            <a:r>
              <a:rPr lang="en-US" sz="72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Cùng</a:t>
            </a:r>
            <a:r>
              <a:rPr lang="en-US" sz="7200" dirty="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khám</a:t>
            </a:r>
            <a:r>
              <a:rPr lang="en-US" sz="7200" dirty="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phá</a:t>
            </a:r>
            <a:r>
              <a:rPr lang="en-US" sz="7200" dirty="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</a:p>
          <a:p>
            <a:pPr algn="ctr" defTabSz="685800">
              <a:spcBef>
                <a:spcPts val="450"/>
              </a:spcBef>
            </a:pPr>
            <a:r>
              <a:rPr lang="en-US" sz="72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sách</a:t>
            </a:r>
            <a:r>
              <a:rPr lang="en-US" sz="7200" dirty="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Toán</a:t>
            </a:r>
            <a:r>
              <a:rPr lang="en-US" sz="7200" dirty="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1</a:t>
            </a:r>
            <a:endParaRPr lang="en-US" sz="7200" dirty="0">
              <a:solidFill>
                <a:srgbClr val="00B050"/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917700" y="2095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7">
        <p:sndAc>
          <p:stSnd>
            <p:snd r:embed="rId3" name="chimes.wav"/>
          </p:stSnd>
        </p:sndAc>
      </p:transition>
    </mc:Choice>
    <mc:Fallback xmlns="">
      <p:transition spd="slow" advTm="7027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7274" y="4572000"/>
            <a:ext cx="27804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trước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57" y="228600"/>
            <a:ext cx="3094054" cy="4203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7700" y="-190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7">
        <p:sndAc>
          <p:stSnd>
            <p:snd r:embed="rId4" name="chimes.wav"/>
          </p:stSnd>
        </p:sndAc>
      </p:transition>
    </mc:Choice>
    <mc:Fallback xmlns="">
      <p:transition spd="slow" advTm="6417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58" y="285750"/>
            <a:ext cx="6491711" cy="4383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4662416"/>
            <a:ext cx="78867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7708">
            <a:off x="-250683" y="1520256"/>
            <a:ext cx="2102988" cy="2102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7700" y="-190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8">
        <p:sndAc>
          <p:stSnd>
            <p:snd r:embed="rId3" name="chimes.wav"/>
          </p:stSnd>
        </p:sndAc>
      </p:transition>
    </mc:Choice>
    <mc:Fallback xmlns="">
      <p:transition spd="slow" advTm="12288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-0.04444 L 0.4125 -0.04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5" y="265804"/>
            <a:ext cx="6830270" cy="46118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4000" y="4485100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3657600"/>
            <a:ext cx="1257300" cy="773087"/>
          </a:xfrm>
          <a:prstGeom prst="wedgeEllipseCallout">
            <a:avLst>
              <a:gd name="adj1" fmla="val 57846"/>
              <a:gd name="adj2" fmla="val 62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</a:p>
        </p:txBody>
      </p:sp>
      <p:sp>
        <p:nvSpPr>
          <p:cNvPr id="8" name="Oval 7"/>
          <p:cNvSpPr/>
          <p:nvPr/>
        </p:nvSpPr>
        <p:spPr>
          <a:xfrm>
            <a:off x="7353300" y="4438650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620001" y="3486150"/>
            <a:ext cx="1345874" cy="773087"/>
          </a:xfrm>
          <a:prstGeom prst="wedgeEllipseCallout">
            <a:avLst>
              <a:gd name="adj1" fmla="val -54270"/>
              <a:gd name="adj2" fmla="val 727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17700" y="-19050"/>
            <a:ext cx="5354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hai, ngày 5 tháng 9 năm 2022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3">
        <p:sndAc>
          <p:stSnd>
            <p:snd r:embed="rId3" name="chimes.wav"/>
          </p:stSnd>
        </p:sndAc>
      </p:transition>
    </mc:Choice>
    <mc:Fallback xmlns="">
      <p:transition spd="slow" advTm="8403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7&quot;/&gt;&lt;property id=&quot;20307&quot; value=&quot;273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220&quot;&gt;&lt;property id=&quot;20148&quot; value=&quot;5&quot;/&gt;&lt;property id=&quot;20300&quot; value=&quot;Slide 1&quot;/&gt;&lt;property id=&quot;20307&quot; value=&quot;274&quot;/&gt;&lt;/object&gt;&lt;object type=&quot;3&quot; unique_id=&quot;10221&quot;&gt;&lt;property id=&quot;20148&quot; value=&quot;5&quot;/&gt;&lt;property id=&quot;20300&quot; value=&quot;Slide 2&quot;/&gt;&lt;property id=&quot;20307&quot; value=&quot;275&quot;/&gt;&lt;/object&gt;&lt;object type=&quot;3&quot; unique_id=&quot;10224&quot;&gt;&lt;property id=&quot;20148&quot; value=&quot;5&quot;/&gt;&lt;property id=&quot;20300&quot; value=&quot;Slide 21&quot;/&gt;&lt;property id=&quot;20307&quot; value=&quot;278&quot;/&gt;&lt;/object&gt;&lt;object type=&quot;3&quot; unique_id=&quot;532694&quot;&gt;&lt;property id=&quot;20148&quot; value=&quot;5&quot;/&gt;&lt;property id=&quot;20300&quot; value=&quot;Slide 3&quot;/&gt;&lt;property id=&quot;20307&quot; value=&quot;297&quot;/&gt;&lt;/object&gt;&lt;object type=&quot;3&quot; unique_id=&quot;533092&quot;&gt;&lt;property id=&quot;20148&quot; value=&quot;5&quot;/&gt;&lt;property id=&quot;20300&quot; value=&quot;Slide 4&quot;/&gt;&lt;property id=&quot;20307&quot; value=&quot;299&quot;/&gt;&lt;/object&gt;&lt;object type=&quot;3&quot; unique_id=&quot;533093&quot;&gt;&lt;property id=&quot;20148&quot; value=&quot;5&quot;/&gt;&lt;property id=&quot;20300&quot; value=&quot;Slide 5&quot;/&gt;&lt;property id=&quot;20307&quot; value=&quot;298&quot;/&gt;&lt;/object&gt;&lt;object type=&quot;3&quot; unique_id=&quot;533663&quot;&gt;&lt;property id=&quot;20148&quot; value=&quot;5&quot;/&gt;&lt;property id=&quot;20300&quot; value=&quot;Slide 8&quot;/&gt;&lt;property id=&quot;20307&quot; value=&quot;300&quot;/&gt;&lt;/object&gt;&lt;object type=&quot;3&quot; unique_id=&quot;534056&quot;&gt;&lt;property id=&quot;20148&quot; value=&quot;5&quot;/&gt;&lt;property id=&quot;20300&quot; value=&quot;Slide 11&quot;/&gt;&lt;property id=&quot;20307&quot; value=&quot;301&quot;/&gt;&lt;/object&gt;&lt;object type=&quot;3&quot; unique_id=&quot;534204&quot;&gt;&lt;property id=&quot;20148&quot; value=&quot;5&quot;/&gt;&lt;property id=&quot;20300&quot; value=&quot;Slide 13&quot;/&gt;&lt;property id=&quot;20307&quot; value=&quot;302&quot;/&gt;&lt;/object&gt;&lt;object type=&quot;3&quot; unique_id=&quot;534367&quot;&gt;&lt;property id=&quot;20148&quot; value=&quot;5&quot;/&gt;&lt;property id=&quot;20300&quot; value=&quot;Slide 12&quot;/&gt;&lt;property id=&quot;20307&quot; value=&quot;304&quot;/&gt;&lt;/object&gt;&lt;object type=&quot;3&quot; unique_id=&quot;534776&quot;&gt;&lt;property id=&quot;20148&quot; value=&quot;5&quot;/&gt;&lt;property id=&quot;20300&quot; value=&quot;Slide 15&quot;/&gt;&lt;property id=&quot;20307&quot; value=&quot;305&quot;/&gt;&lt;/object&gt;&lt;object type=&quot;3&quot; unique_id=&quot;534777&quot;&gt;&lt;property id=&quot;20148&quot; value=&quot;5&quot;/&gt;&lt;property id=&quot;20300&quot; value=&quot;Slide 16&quot;/&gt;&lt;property id=&quot;20307&quot; value=&quot;306&quot;/&gt;&lt;/object&gt;&lt;object type=&quot;3&quot; unique_id=&quot;534778&quot;&gt;&lt;property id=&quot;20148&quot; value=&quot;5&quot;/&gt;&lt;property id=&quot;20300&quot; value=&quot;Slide 17&quot;/&gt;&lt;property id=&quot;20307&quot; value=&quot;307&quot;/&gt;&lt;/object&gt;&lt;object type=&quot;3&quot; unique_id=&quot;534779&quot;&gt;&lt;property id=&quot;20148&quot; value=&quot;5&quot;/&gt;&lt;property id=&quot;20300&quot; value=&quot;Slide 18&quot;/&gt;&lt;property id=&quot;20307&quot; value=&quot;308&quot;/&gt;&lt;/object&gt;&lt;object type=&quot;3&quot; unique_id=&quot;534780&quot;&gt;&lt;property id=&quot;20148&quot; value=&quot;5&quot;/&gt;&lt;property id=&quot;20300&quot; value=&quot;Slide 19&quot;/&gt;&lt;property id=&quot;20307&quot; value=&quot;309&quot;/&gt;&lt;/object&gt;&lt;object type=&quot;3&quot; unique_id=&quot;534781&quot;&gt;&lt;property id=&quot;20148&quot; value=&quot;5&quot;/&gt;&lt;property id=&quot;20300&quot; value=&quot;Slide 20&quot;/&gt;&lt;property id=&quot;20307&quot; value=&quot;310&quot;/&gt;&lt;/object&gt;&lt;/object&gt;&lt;object type=&quot;8&quot; unique_id=&quot;10038&quot;&gt;&lt;/object&gt;&lt;/object&gt;&lt;/database&gt;"/>
  <p:tag name="SECTOMILLISECCONVERTED" val="1"/>
  <p:tag name="ISPRING_LMS_API_VERSION" val="SCORM 2004 (4th edition)"/>
  <p:tag name="ISPRING_ULTRA_SCORM_COURSE_ID" val="BF1E826E-769C-4FBA-9E30-0A54200A4E3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2*\u0000{375AF085-1238-4000-87C2-0F9A3EE67175}&quot;,&quot;E:\\Tai\\1. TUẦN 1\\1. TUẦN 1\\TOÁ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 - LỚP 1 CỦA E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6D0A57-1F4C-47A9-BE95-B0F50A8CA247}:2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.8|5"/>
  <p:tag name="GENSWF_SLIDE_UID" val="{2401E5F3-3F52-4A9C-B521-4F99AE3724BC}:3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6.5|15.4|2.6|2.3|1.7|1.7"/>
  <p:tag name="GENSWF_SLIDE_UID" val="{AD204730-4FA6-49BC-9E21-11FB73C15D6A}:3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5430C2-8C83-498D-907F-E2777C263642}:30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30D0F6-3260-4245-93A6-CDC405942976}: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  <p:tag name="GENSWF_SLIDE_UID" val="{BA670D48-8D97-4E83-8564-DCAFBEB20EF2}:3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7.3|0.8|3|0.9|3.3|2.2|0.5|4.1|1.1|2.6|1.7"/>
  <p:tag name="GENSWF_SLIDE_UID" val="{50C685BF-D989-4F43-840B-886485DCD5AA}:3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C780FB-69C3-4413-9B4F-DE18B5F1662B}:3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DE87FE-2044-4F24-945A-61E3A2C1332C}:3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8D1771-B9F4-4879-AB13-0FE8EF07670E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B27B30-1B44-4B09-9AC0-0E531A156186}:27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5C27E1-8D2B-499D-B384-1CEA6C1F9470}:3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  <p:tag name="GENSWF_SLIDE_UID" val="{124A45B9-046D-44B9-99D6-8E6B54DF7DED}: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  <p:tag name="GENSWF_SLIDE_UID" val="{83141F1C-473C-4AC8-93F3-1B00CE66CE4D}: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C5B108-6093-419E-B00A-756229BBE9DD}: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1"/>
  <p:tag name="GENSWF_SLIDE_UID" val="{80AB62A5-60BD-47A6-B143-6B45E2820714}:2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20E1F2-1A5A-49F9-B02B-9C0D9148FE9D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19C996-2C3B-4EB9-B7A5-F573AE45F604}:2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9"/>
  <p:tag name="GENSWF_SLIDE_UID" val="{110EB459-0625-46D3-98DC-88C1182BE556}:277"/>
</p:tagLst>
</file>

<file path=ppt/theme/theme1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On-screen Show (16:9)</PresentationFormat>
  <Paragraphs>39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Microsoft YaHei</vt:lpstr>
      <vt:lpstr>SimSun</vt:lpstr>
      <vt:lpstr>Arial</vt:lpstr>
      <vt:lpstr>Ayuthaya</vt:lpstr>
      <vt:lpstr>Calibri</vt:lpstr>
      <vt:lpstr>Cooper Black</vt:lpstr>
      <vt:lpstr>Helvetica Light</vt:lpstr>
      <vt:lpstr>Kontrapunkt Bob Bold</vt:lpstr>
      <vt:lpstr>Lato Light</vt:lpstr>
      <vt:lpstr>Times New Roman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1 - LỚP 1 CỦA EM</dc:title>
  <dc:creator>Windows User</dc:creator>
  <cp:lastModifiedBy>Do The Phuong</cp:lastModifiedBy>
  <cp:revision>118</cp:revision>
  <dcterms:created xsi:type="dcterms:W3CDTF">2020-08-01T07:13:00Z</dcterms:created>
  <dcterms:modified xsi:type="dcterms:W3CDTF">2025-02-05T22:14:17Z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266BDA030EED47288F7A9695B7D0D512</vt:lpwstr>
  </property>
  <property fmtid="{D5CDD505-2E9C-101B-9397-08002B2CF9AE}" pid="3" name="KSOProductBuildVer">
    <vt:lpwstr>1033-11.2.0.11254</vt:lpwstr>
  </property>
</Properties>
</file>